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2" r:id="rId6"/>
    <p:sldId id="261" r:id="rId7"/>
  </p:sldIdLst>
  <p:sldSz cx="14630400" cy="8229600"/>
  <p:notesSz cx="8229600" cy="14630400"/>
  <p:embeddedFontLst>
    <p:embeddedFont>
      <p:font typeface="Poppins Light" panose="020B0604020202020204" charset="0"/>
      <p:regular r:id="rId9"/>
      <p:italic r:id="rId10"/>
    </p:embeddedFont>
    <p:embeddedFont>
      <p:font typeface="Roboto Bold" panose="020B0604020202020204" charset="0"/>
      <p:bold r:id="rId11"/>
    </p:embeddedFont>
    <p:embeddedFont>
      <p:font typeface="Roboto Light" panose="020B0604020202020204" charset="0"/>
      <p:regular r:id="rId12"/>
      <p: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A43CDB-5A1B-57F5-2595-E4F69CD5DEDD}" v="49" dt="2025-03-08T20:46:56.878"/>
    <p1510:client id="{5B32B8F1-945D-BB37-4F2C-C9E0EE9455C4}" v="42" dt="2025-03-08T17:37:15.612"/>
    <p1510:client id="{8D87B3D2-ED4C-FE8C-ABE2-9C5DDBBE49BA}" v="24" dt="2025-03-08T20:12:11.119"/>
    <p1510:client id="{AED76F80-49DF-446A-8342-043F916CB7A4}" v="260" dt="2025-03-08T18:40:05.722"/>
    <p1510:client id="{B69C3AF0-D38A-5D86-DB48-4B4DE596048C}" v="9" dt="2025-03-08T17:45:11.965"/>
    <p1510:client id="{DDBA3722-D5A8-2D9A-4324-D5C12E626A7D}" v="9" dt="2025-03-08T17:31:30.3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mael Coulibaly" userId="S::ismael.coulibaly@myemail.indwes.edu::fe87f6eb-6fb7-489a-8481-e106f2d16b27" providerId="AD" clId="Web-{08A43CDB-5A1B-57F5-2595-E4F69CD5DEDD}"/>
    <pc:docChg chg="modSld">
      <pc:chgData name="Ismael Coulibaly" userId="S::ismael.coulibaly@myemail.indwes.edu::fe87f6eb-6fb7-489a-8481-e106f2d16b27" providerId="AD" clId="Web-{08A43CDB-5A1B-57F5-2595-E4F69CD5DEDD}" dt="2025-03-08T20:46:56.878" v="28" actId="20577"/>
      <pc:docMkLst>
        <pc:docMk/>
      </pc:docMkLst>
      <pc:sldChg chg="modSp">
        <pc:chgData name="Ismael Coulibaly" userId="S::ismael.coulibaly@myemail.indwes.edu::fe87f6eb-6fb7-489a-8481-e106f2d16b27" providerId="AD" clId="Web-{08A43CDB-5A1B-57F5-2595-E4F69CD5DEDD}" dt="2025-03-08T20:46:56.878" v="28" actId="20577"/>
        <pc:sldMkLst>
          <pc:docMk/>
          <pc:sldMk cId="0" sldId="256"/>
        </pc:sldMkLst>
        <pc:spChg chg="mod">
          <ac:chgData name="Ismael Coulibaly" userId="S::ismael.coulibaly@myemail.indwes.edu::fe87f6eb-6fb7-489a-8481-e106f2d16b27" providerId="AD" clId="Web-{08A43CDB-5A1B-57F5-2595-E4F69CD5DEDD}" dt="2025-03-08T20:46:56.878" v="28" actId="20577"/>
          <ac:spMkLst>
            <pc:docMk/>
            <pc:sldMk cId="0" sldId="256"/>
            <ac:spMk id="3" creationId="{00000000-0000-0000-0000-000000000000}"/>
          </ac:spMkLst>
        </pc:spChg>
      </pc:sldChg>
      <pc:sldChg chg="modSp">
        <pc:chgData name="Ismael Coulibaly" userId="S::ismael.coulibaly@myemail.indwes.edu::fe87f6eb-6fb7-489a-8481-e106f2d16b27" providerId="AD" clId="Web-{08A43CDB-5A1B-57F5-2595-E4F69CD5DEDD}" dt="2025-03-08T20:45:38.347" v="20" actId="20577"/>
        <pc:sldMkLst>
          <pc:docMk/>
          <pc:sldMk cId="3235014281" sldId="262"/>
        </pc:sldMkLst>
        <pc:spChg chg="mod">
          <ac:chgData name="Ismael Coulibaly" userId="S::ismael.coulibaly@myemail.indwes.edu::fe87f6eb-6fb7-489a-8481-e106f2d16b27" providerId="AD" clId="Web-{08A43CDB-5A1B-57F5-2595-E4F69CD5DEDD}" dt="2025-03-08T20:45:38.347" v="20" actId="20577"/>
          <ac:spMkLst>
            <pc:docMk/>
            <pc:sldMk cId="3235014281" sldId="262"/>
            <ac:spMk id="13" creationId="{0E0F9D39-E7AC-9BD0-0406-BA6BD690AEA7}"/>
          </ac:spMkLst>
        </pc:spChg>
      </pc:sldChg>
    </pc:docChg>
  </pc:docChgLst>
  <pc:docChgLst>
    <pc:chgData name="Bhavana Paluvai" userId="S::bhavana.paluvai@myemail.indwes.edu::6bb0f83b-da7c-462f-9de1-2995b28961f3" providerId="AD" clId="Web-{5B32B8F1-945D-BB37-4F2C-C9E0EE9455C4}"/>
    <pc:docChg chg="modSld">
      <pc:chgData name="Bhavana Paluvai" userId="S::bhavana.paluvai@myemail.indwes.edu::6bb0f83b-da7c-462f-9de1-2995b28961f3" providerId="AD" clId="Web-{5B32B8F1-945D-BB37-4F2C-C9E0EE9455C4}" dt="2025-03-08T17:37:15.612" v="40" actId="14100"/>
      <pc:docMkLst>
        <pc:docMk/>
      </pc:docMkLst>
      <pc:sldChg chg="modSp">
        <pc:chgData name="Bhavana Paluvai" userId="S::bhavana.paluvai@myemail.indwes.edu::6bb0f83b-da7c-462f-9de1-2995b28961f3" providerId="AD" clId="Web-{5B32B8F1-945D-BB37-4F2C-C9E0EE9455C4}" dt="2025-03-08T17:37:15.612" v="40" actId="14100"/>
        <pc:sldMkLst>
          <pc:docMk/>
          <pc:sldMk cId="0" sldId="256"/>
        </pc:sldMkLst>
        <pc:spChg chg="mod">
          <ac:chgData name="Bhavana Paluvai" userId="S::bhavana.paluvai@myemail.indwes.edu::6bb0f83b-da7c-462f-9de1-2995b28961f3" providerId="AD" clId="Web-{5B32B8F1-945D-BB37-4F2C-C9E0EE9455C4}" dt="2025-03-08T17:34:19.840" v="1" actId="20577"/>
          <ac:spMkLst>
            <pc:docMk/>
            <pc:sldMk cId="0" sldId="256"/>
            <ac:spMk id="3" creationId="{00000000-0000-0000-0000-000000000000}"/>
          </ac:spMkLst>
        </pc:spChg>
        <pc:spChg chg="mod">
          <ac:chgData name="Bhavana Paluvai" userId="S::bhavana.paluvai@myemail.indwes.edu::6bb0f83b-da7c-462f-9de1-2995b28961f3" providerId="AD" clId="Web-{5B32B8F1-945D-BB37-4F2C-C9E0EE9455C4}" dt="2025-03-08T17:35:28.217" v="4" actId="20577"/>
          <ac:spMkLst>
            <pc:docMk/>
            <pc:sldMk cId="0" sldId="256"/>
            <ac:spMk id="4" creationId="{00000000-0000-0000-0000-000000000000}"/>
          </ac:spMkLst>
        </pc:spChg>
        <pc:spChg chg="mod">
          <ac:chgData name="Bhavana Paluvai" userId="S::bhavana.paluvai@myemail.indwes.edu::6bb0f83b-da7c-462f-9de1-2995b28961f3" providerId="AD" clId="Web-{5B32B8F1-945D-BB37-4F2C-C9E0EE9455C4}" dt="2025-03-08T17:37:15.612" v="40" actId="14100"/>
          <ac:spMkLst>
            <pc:docMk/>
            <pc:sldMk cId="0" sldId="256"/>
            <ac:spMk id="7" creationId="{00000000-0000-0000-0000-000000000000}"/>
          </ac:spMkLst>
        </pc:spChg>
      </pc:sldChg>
    </pc:docChg>
  </pc:docChgLst>
  <pc:docChgLst>
    <pc:chgData clId="Web-{08A43CDB-5A1B-57F5-2595-E4F69CD5DEDD}"/>
    <pc:docChg chg="modSld">
      <pc:chgData name="" userId="" providerId="" clId="Web-{08A43CDB-5A1B-57F5-2595-E4F69CD5DEDD}" dt="2025-03-08T20:45:17.254" v="17" actId="20577"/>
      <pc:docMkLst>
        <pc:docMk/>
      </pc:docMkLst>
      <pc:sldChg chg="modSp">
        <pc:chgData name="" userId="" providerId="" clId="Web-{08A43CDB-5A1B-57F5-2595-E4F69CD5DEDD}" dt="2025-03-08T20:45:17.254" v="17" actId="20577"/>
        <pc:sldMkLst>
          <pc:docMk/>
          <pc:sldMk cId="0" sldId="256"/>
        </pc:sldMkLst>
        <pc:spChg chg="mod">
          <ac:chgData name="" userId="" providerId="" clId="Web-{08A43CDB-5A1B-57F5-2595-E4F69CD5DEDD}" dt="2025-03-08T20:45:17.254" v="17" actId="20577"/>
          <ac:spMkLst>
            <pc:docMk/>
            <pc:sldMk cId="0" sldId="256"/>
            <ac:spMk id="3" creationId="{00000000-0000-0000-0000-000000000000}"/>
          </ac:spMkLst>
        </pc:spChg>
      </pc:sldChg>
    </pc:docChg>
  </pc:docChgLst>
  <pc:docChgLst>
    <pc:chgData name="Myaka, V" userId="S::v.myaka@myemail.indwes.edu::3086a8ca-bb53-4ad3-9b25-eb624b4d349f" providerId="AD" clId="Web-{8D87B3D2-ED4C-FE8C-ABE2-9C5DDBBE49BA}"/>
    <pc:docChg chg="modSld">
      <pc:chgData name="Myaka, V" userId="S::v.myaka@myemail.indwes.edu::3086a8ca-bb53-4ad3-9b25-eb624b4d349f" providerId="AD" clId="Web-{8D87B3D2-ED4C-FE8C-ABE2-9C5DDBBE49BA}" dt="2025-03-08T20:12:11.119" v="22" actId="1076"/>
      <pc:docMkLst>
        <pc:docMk/>
      </pc:docMkLst>
      <pc:sldChg chg="modSp">
        <pc:chgData name="Myaka, V" userId="S::v.myaka@myemail.indwes.edu::3086a8ca-bb53-4ad3-9b25-eb624b4d349f" providerId="AD" clId="Web-{8D87B3D2-ED4C-FE8C-ABE2-9C5DDBBE49BA}" dt="2025-03-08T18:11:23.437" v="21" actId="20577"/>
        <pc:sldMkLst>
          <pc:docMk/>
          <pc:sldMk cId="0" sldId="256"/>
        </pc:sldMkLst>
        <pc:spChg chg="mod">
          <ac:chgData name="Myaka, V" userId="S::v.myaka@myemail.indwes.edu::3086a8ca-bb53-4ad3-9b25-eb624b4d349f" providerId="AD" clId="Web-{8D87B3D2-ED4C-FE8C-ABE2-9C5DDBBE49BA}" dt="2025-03-08T18:11:23.437" v="21" actId="20577"/>
          <ac:spMkLst>
            <pc:docMk/>
            <pc:sldMk cId="0" sldId="256"/>
            <ac:spMk id="7" creationId="{00000000-0000-0000-0000-000000000000}"/>
          </ac:spMkLst>
        </pc:spChg>
      </pc:sldChg>
      <pc:sldChg chg="modSp">
        <pc:chgData name="Myaka, V" userId="S::v.myaka@myemail.indwes.edu::3086a8ca-bb53-4ad3-9b25-eb624b4d349f" providerId="AD" clId="Web-{8D87B3D2-ED4C-FE8C-ABE2-9C5DDBBE49BA}" dt="2025-03-08T20:12:11.119" v="22" actId="1076"/>
        <pc:sldMkLst>
          <pc:docMk/>
          <pc:sldMk cId="3235014281" sldId="262"/>
        </pc:sldMkLst>
        <pc:grpChg chg="mod">
          <ac:chgData name="Myaka, V" userId="S::v.myaka@myemail.indwes.edu::3086a8ca-bb53-4ad3-9b25-eb624b4d349f" providerId="AD" clId="Web-{8D87B3D2-ED4C-FE8C-ABE2-9C5DDBBE49BA}" dt="2025-03-08T20:12:11.119" v="22" actId="1076"/>
          <ac:grpSpMkLst>
            <pc:docMk/>
            <pc:sldMk cId="3235014281" sldId="262"/>
            <ac:grpSpMk id="2" creationId="{658C79D1-A8DE-3C4D-C752-E47C37A63E87}"/>
          </ac:grpSpMkLst>
        </pc:grpChg>
      </pc:sldChg>
    </pc:docChg>
  </pc:docChgLst>
  <pc:docChgLst>
    <pc:chgData name="Ismael Coulibaly" userId="S::ismael.coulibaly@myemail.indwes.edu::fe87f6eb-6fb7-489a-8481-e106f2d16b27" providerId="AD" clId="Web-{DDBA3722-D5A8-2D9A-4324-D5C12E626A7D}"/>
    <pc:docChg chg="addSld delSld modSld">
      <pc:chgData name="Ismael Coulibaly" userId="S::ismael.coulibaly@myemail.indwes.edu::fe87f6eb-6fb7-489a-8481-e106f2d16b27" providerId="AD" clId="Web-{DDBA3722-D5A8-2D9A-4324-D5C12E626A7D}" dt="2025-03-08T17:31:30.340" v="7"/>
      <pc:docMkLst>
        <pc:docMk/>
      </pc:docMkLst>
      <pc:sldChg chg="addSp modSp">
        <pc:chgData name="Ismael Coulibaly" userId="S::ismael.coulibaly@myemail.indwes.edu::fe87f6eb-6fb7-489a-8481-e106f2d16b27" providerId="AD" clId="Web-{DDBA3722-D5A8-2D9A-4324-D5C12E626A7D}" dt="2025-03-08T17:30:13.791" v="6" actId="1076"/>
        <pc:sldMkLst>
          <pc:docMk/>
          <pc:sldMk cId="0" sldId="258"/>
        </pc:sldMkLst>
        <pc:picChg chg="add mod">
          <ac:chgData name="Ismael Coulibaly" userId="S::ismael.coulibaly@myemail.indwes.edu::fe87f6eb-6fb7-489a-8481-e106f2d16b27" providerId="AD" clId="Web-{DDBA3722-D5A8-2D9A-4324-D5C12E626A7D}" dt="2025-03-08T17:30:13.791" v="6" actId="1076"/>
          <ac:picMkLst>
            <pc:docMk/>
            <pc:sldMk cId="0" sldId="258"/>
            <ac:picMk id="17" creationId="{AE8CF684-83BC-6F0B-8E3E-A8B38083D750}"/>
          </ac:picMkLst>
        </pc:picChg>
      </pc:sldChg>
      <pc:sldChg chg="del">
        <pc:chgData name="Ismael Coulibaly" userId="S::ismael.coulibaly@myemail.indwes.edu::fe87f6eb-6fb7-489a-8481-e106f2d16b27" providerId="AD" clId="Web-{DDBA3722-D5A8-2D9A-4324-D5C12E626A7D}" dt="2025-03-08T17:31:30.340" v="7"/>
        <pc:sldMkLst>
          <pc:docMk/>
          <pc:sldMk cId="0" sldId="259"/>
        </pc:sldMkLst>
      </pc:sldChg>
      <pc:sldChg chg="add">
        <pc:chgData name="Ismael Coulibaly" userId="S::ismael.coulibaly@myemail.indwes.edu::fe87f6eb-6fb7-489a-8481-e106f2d16b27" providerId="AD" clId="Web-{DDBA3722-D5A8-2D9A-4324-D5C12E626A7D}" dt="2025-03-08T17:29:36.337" v="0"/>
        <pc:sldMkLst>
          <pc:docMk/>
          <pc:sldMk cId="1919325178" sldId="262"/>
        </pc:sldMkLst>
      </pc:sldChg>
    </pc:docChg>
  </pc:docChgLst>
  <pc:docChgLst>
    <pc:chgData name="Ismael Coulibaly" userId="fe87f6eb-6fb7-489a-8481-e106f2d16b27" providerId="ADAL" clId="{AED76F80-49DF-446A-8342-043F916CB7A4}"/>
    <pc:docChg chg="undo custSel addSld delSld modSld">
      <pc:chgData name="Ismael Coulibaly" userId="fe87f6eb-6fb7-489a-8481-e106f2d16b27" providerId="ADAL" clId="{AED76F80-49DF-446A-8342-043F916CB7A4}" dt="2025-03-08T18:40:05.722" v="258"/>
      <pc:docMkLst>
        <pc:docMk/>
      </pc:docMkLst>
      <pc:sldChg chg="modSp mod">
        <pc:chgData name="Ismael Coulibaly" userId="fe87f6eb-6fb7-489a-8481-e106f2d16b27" providerId="ADAL" clId="{AED76F80-49DF-446A-8342-043F916CB7A4}" dt="2025-03-08T17:53:47.989" v="48" actId="20577"/>
        <pc:sldMkLst>
          <pc:docMk/>
          <pc:sldMk cId="0" sldId="256"/>
        </pc:sldMkLst>
        <pc:spChg chg="mod">
          <ac:chgData name="Ismael Coulibaly" userId="fe87f6eb-6fb7-489a-8481-e106f2d16b27" providerId="ADAL" clId="{AED76F80-49DF-446A-8342-043F916CB7A4}" dt="2025-03-08T17:53:47.989" v="48" actId="20577"/>
          <ac:spMkLst>
            <pc:docMk/>
            <pc:sldMk cId="0" sldId="256"/>
            <ac:spMk id="7" creationId="{00000000-0000-0000-0000-000000000000}"/>
          </ac:spMkLst>
        </pc:spChg>
      </pc:sldChg>
      <pc:sldChg chg="addSp delSp modSp mod">
        <pc:chgData name="Ismael Coulibaly" userId="fe87f6eb-6fb7-489a-8481-e106f2d16b27" providerId="ADAL" clId="{AED76F80-49DF-446A-8342-043F916CB7A4}" dt="2025-03-08T18:29:50.556" v="101" actId="1076"/>
        <pc:sldMkLst>
          <pc:docMk/>
          <pc:sldMk cId="0" sldId="260"/>
        </pc:sldMkLst>
        <pc:graphicFrameChg chg="add mod">
          <ac:chgData name="Ismael Coulibaly" userId="fe87f6eb-6fb7-489a-8481-e106f2d16b27" providerId="ADAL" clId="{AED76F80-49DF-446A-8342-043F916CB7A4}" dt="2025-03-08T17:46:40.420" v="17" actId="14100"/>
          <ac:graphicFrameMkLst>
            <pc:docMk/>
            <pc:sldMk cId="0" sldId="260"/>
            <ac:graphicFrameMk id="17" creationId="{C243F4E8-A09A-8406-6231-DE8776BBC71A}"/>
          </ac:graphicFrameMkLst>
        </pc:graphicFrameChg>
        <pc:graphicFrameChg chg="add del mod">
          <ac:chgData name="Ismael Coulibaly" userId="fe87f6eb-6fb7-489a-8481-e106f2d16b27" providerId="ADAL" clId="{AED76F80-49DF-446A-8342-043F916CB7A4}" dt="2025-03-08T17:49:06.123" v="23" actId="478"/>
          <ac:graphicFrameMkLst>
            <pc:docMk/>
            <pc:sldMk cId="0" sldId="260"/>
            <ac:graphicFrameMk id="18" creationId="{D6F1D669-6FB2-8368-2F74-DE81704F86FF}"/>
          </ac:graphicFrameMkLst>
        </pc:graphicFrameChg>
        <pc:graphicFrameChg chg="add del mod">
          <ac:chgData name="Ismael Coulibaly" userId="fe87f6eb-6fb7-489a-8481-e106f2d16b27" providerId="ADAL" clId="{AED76F80-49DF-446A-8342-043F916CB7A4}" dt="2025-03-08T18:29:18.164" v="96" actId="478"/>
          <ac:graphicFrameMkLst>
            <pc:docMk/>
            <pc:sldMk cId="0" sldId="260"/>
            <ac:graphicFrameMk id="19" creationId="{55AC0A25-5C09-164B-C21F-509597C896DF}"/>
          </ac:graphicFrameMkLst>
        </pc:graphicFrameChg>
        <pc:graphicFrameChg chg="add del mod">
          <ac:chgData name="Ismael Coulibaly" userId="fe87f6eb-6fb7-489a-8481-e106f2d16b27" providerId="ADAL" clId="{AED76F80-49DF-446A-8342-043F916CB7A4}" dt="2025-03-08T18:29:20.470" v="97" actId="478"/>
          <ac:graphicFrameMkLst>
            <pc:docMk/>
            <pc:sldMk cId="0" sldId="260"/>
            <ac:graphicFrameMk id="20" creationId="{E85EFD8D-1368-453E-164A-4D51A7590219}"/>
          </ac:graphicFrameMkLst>
        </pc:graphicFrameChg>
        <pc:picChg chg="del mod">
          <ac:chgData name="Ismael Coulibaly" userId="fe87f6eb-6fb7-489a-8481-e106f2d16b27" providerId="ADAL" clId="{AED76F80-49DF-446A-8342-043F916CB7A4}" dt="2025-03-08T18:26:48.333" v="58" actId="478"/>
          <ac:picMkLst>
            <pc:docMk/>
            <pc:sldMk cId="0" sldId="260"/>
            <ac:picMk id="2" creationId="{00000000-0000-0000-0000-000000000000}"/>
          </ac:picMkLst>
        </pc:picChg>
        <pc:picChg chg="add del mod">
          <ac:chgData name="Ismael Coulibaly" userId="fe87f6eb-6fb7-489a-8481-e106f2d16b27" providerId="ADAL" clId="{AED76F80-49DF-446A-8342-043F916CB7A4}" dt="2025-03-08T17:35:42.777" v="4" actId="478"/>
          <ac:picMkLst>
            <pc:docMk/>
            <pc:sldMk cId="0" sldId="260"/>
            <ac:picMk id="14" creationId="{1DDC16F2-94B2-FE96-AC73-12870690F59A}"/>
          </ac:picMkLst>
        </pc:picChg>
        <pc:picChg chg="add del mod modCrop">
          <ac:chgData name="Ismael Coulibaly" userId="fe87f6eb-6fb7-489a-8481-e106f2d16b27" providerId="ADAL" clId="{AED76F80-49DF-446A-8342-043F916CB7A4}" dt="2025-03-08T18:27:24.440" v="68" actId="478"/>
          <ac:picMkLst>
            <pc:docMk/>
            <pc:sldMk cId="0" sldId="260"/>
            <ac:picMk id="16" creationId="{3B1C3FAF-ED36-FF48-CD9E-0A485BE1CE5B}"/>
          </ac:picMkLst>
        </pc:picChg>
        <pc:picChg chg="add del mod">
          <ac:chgData name="Ismael Coulibaly" userId="fe87f6eb-6fb7-489a-8481-e106f2d16b27" providerId="ADAL" clId="{AED76F80-49DF-446A-8342-043F916CB7A4}" dt="2025-03-08T18:29:21.673" v="98" actId="478"/>
          <ac:picMkLst>
            <pc:docMk/>
            <pc:sldMk cId="0" sldId="260"/>
            <ac:picMk id="21" creationId="{4250F367-B575-88A1-2F88-08876A796BCE}"/>
          </ac:picMkLst>
        </pc:picChg>
        <pc:picChg chg="add del mod">
          <ac:chgData name="Ismael Coulibaly" userId="fe87f6eb-6fb7-489a-8481-e106f2d16b27" providerId="ADAL" clId="{AED76F80-49DF-446A-8342-043F916CB7A4}" dt="2025-03-08T18:29:24.684" v="99" actId="478"/>
          <ac:picMkLst>
            <pc:docMk/>
            <pc:sldMk cId="0" sldId="260"/>
            <ac:picMk id="22" creationId="{8E9B9D85-01EB-3A73-02C7-84BDBDED543E}"/>
          </ac:picMkLst>
        </pc:picChg>
        <pc:picChg chg="add del mod">
          <ac:chgData name="Ismael Coulibaly" userId="fe87f6eb-6fb7-489a-8481-e106f2d16b27" providerId="ADAL" clId="{AED76F80-49DF-446A-8342-043F916CB7A4}" dt="2025-03-08T18:29:14.768" v="95" actId="478"/>
          <ac:picMkLst>
            <pc:docMk/>
            <pc:sldMk cId="0" sldId="260"/>
            <ac:picMk id="24" creationId="{9DC51C98-B51C-72D8-E91F-8A290AC04CD9}"/>
          </ac:picMkLst>
        </pc:picChg>
        <pc:picChg chg="add mod">
          <ac:chgData name="Ismael Coulibaly" userId="fe87f6eb-6fb7-489a-8481-e106f2d16b27" providerId="ADAL" clId="{AED76F80-49DF-446A-8342-043F916CB7A4}" dt="2025-03-08T18:29:50.556" v="101" actId="1076"/>
          <ac:picMkLst>
            <pc:docMk/>
            <pc:sldMk cId="0" sldId="260"/>
            <ac:picMk id="25" creationId="{E46F6235-30DF-4E65-988F-9D644D0E82C4}"/>
          </ac:picMkLst>
        </pc:picChg>
      </pc:sldChg>
      <pc:sldChg chg="del">
        <pc:chgData name="Ismael Coulibaly" userId="fe87f6eb-6fb7-489a-8481-e106f2d16b27" providerId="ADAL" clId="{AED76F80-49DF-446A-8342-043F916CB7A4}" dt="2025-03-08T17:37:15.316" v="11" actId="47"/>
        <pc:sldMkLst>
          <pc:docMk/>
          <pc:sldMk cId="1919325178" sldId="262"/>
        </pc:sldMkLst>
      </pc:sldChg>
      <pc:sldChg chg="addSp delSp modSp add mod">
        <pc:chgData name="Ismael Coulibaly" userId="fe87f6eb-6fb7-489a-8481-e106f2d16b27" providerId="ADAL" clId="{AED76F80-49DF-446A-8342-043F916CB7A4}" dt="2025-03-08T18:40:05.722" v="258"/>
        <pc:sldMkLst>
          <pc:docMk/>
          <pc:sldMk cId="3235014281" sldId="262"/>
        </pc:sldMkLst>
        <pc:spChg chg="del">
          <ac:chgData name="Ismael Coulibaly" userId="fe87f6eb-6fb7-489a-8481-e106f2d16b27" providerId="ADAL" clId="{AED76F80-49DF-446A-8342-043F916CB7A4}" dt="2025-03-08T18:28:34.169" v="80" actId="478"/>
          <ac:spMkLst>
            <pc:docMk/>
            <pc:sldMk cId="3235014281" sldId="262"/>
            <ac:spMk id="3" creationId="{ABC7E21A-84D8-1595-DA3A-ACBDCC4D0F0C}"/>
          </ac:spMkLst>
        </pc:spChg>
        <pc:spChg chg="del">
          <ac:chgData name="Ismael Coulibaly" userId="fe87f6eb-6fb7-489a-8481-e106f2d16b27" providerId="ADAL" clId="{AED76F80-49DF-446A-8342-043F916CB7A4}" dt="2025-03-08T18:28:37.396" v="81" actId="478"/>
          <ac:spMkLst>
            <pc:docMk/>
            <pc:sldMk cId="3235014281" sldId="262"/>
            <ac:spMk id="5" creationId="{D15B58B1-4161-BC70-0B41-6730948A065C}"/>
          </ac:spMkLst>
        </pc:spChg>
        <pc:spChg chg="del">
          <ac:chgData name="Ismael Coulibaly" userId="fe87f6eb-6fb7-489a-8481-e106f2d16b27" providerId="ADAL" clId="{AED76F80-49DF-446A-8342-043F916CB7A4}" dt="2025-03-08T18:28:29.505" v="79" actId="478"/>
          <ac:spMkLst>
            <pc:docMk/>
            <pc:sldMk cId="3235014281" sldId="262"/>
            <ac:spMk id="7" creationId="{6FEDF753-8E58-88D3-DC55-03B96AE1BB5A}"/>
          </ac:spMkLst>
        </pc:spChg>
        <pc:spChg chg="del">
          <ac:chgData name="Ismael Coulibaly" userId="fe87f6eb-6fb7-489a-8481-e106f2d16b27" providerId="ADAL" clId="{AED76F80-49DF-446A-8342-043F916CB7A4}" dt="2025-03-08T18:28:37.396" v="81" actId="478"/>
          <ac:spMkLst>
            <pc:docMk/>
            <pc:sldMk cId="3235014281" sldId="262"/>
            <ac:spMk id="9" creationId="{3CBF3B97-7EAB-76C4-FEA0-E46990BE1C1A}"/>
          </ac:spMkLst>
        </pc:spChg>
        <pc:spChg chg="del">
          <ac:chgData name="Ismael Coulibaly" userId="fe87f6eb-6fb7-489a-8481-e106f2d16b27" providerId="ADAL" clId="{AED76F80-49DF-446A-8342-043F916CB7A4}" dt="2025-03-08T18:28:37.396" v="81" actId="478"/>
          <ac:spMkLst>
            <pc:docMk/>
            <pc:sldMk cId="3235014281" sldId="262"/>
            <ac:spMk id="11" creationId="{4405103D-1415-5F56-77D4-62736DBD7EAE}"/>
          </ac:spMkLst>
        </pc:spChg>
        <pc:spChg chg="del">
          <ac:chgData name="Ismael Coulibaly" userId="fe87f6eb-6fb7-489a-8481-e106f2d16b27" providerId="ADAL" clId="{AED76F80-49DF-446A-8342-043F916CB7A4}" dt="2025-03-08T18:28:37.396" v="81" actId="478"/>
          <ac:spMkLst>
            <pc:docMk/>
            <pc:sldMk cId="3235014281" sldId="262"/>
            <ac:spMk id="12" creationId="{41330933-3BB4-0E7D-F4FF-CEE18982E204}"/>
          </ac:spMkLst>
        </pc:spChg>
        <pc:spChg chg="add mod">
          <ac:chgData name="Ismael Coulibaly" userId="fe87f6eb-6fb7-489a-8481-e106f2d16b27" providerId="ADAL" clId="{AED76F80-49DF-446A-8342-043F916CB7A4}" dt="2025-03-08T18:34:44.461" v="202" actId="1076"/>
          <ac:spMkLst>
            <pc:docMk/>
            <pc:sldMk cId="3235014281" sldId="262"/>
            <ac:spMk id="13" creationId="{0E0F9D39-E7AC-9BD0-0406-BA6BD690AEA7}"/>
          </ac:spMkLst>
        </pc:spChg>
        <pc:spChg chg="add">
          <ac:chgData name="Ismael Coulibaly" userId="fe87f6eb-6fb7-489a-8481-e106f2d16b27" providerId="ADAL" clId="{AED76F80-49DF-446A-8342-043F916CB7A4}" dt="2025-03-08T18:32:28.654" v="174"/>
          <ac:spMkLst>
            <pc:docMk/>
            <pc:sldMk cId="3235014281" sldId="262"/>
            <ac:spMk id="14" creationId="{63530FCD-77C1-D076-DA66-DCFBD1EF40B0}"/>
          </ac:spMkLst>
        </pc:spChg>
        <pc:grpChg chg="add mod">
          <ac:chgData name="Ismael Coulibaly" userId="fe87f6eb-6fb7-489a-8481-e106f2d16b27" providerId="ADAL" clId="{AED76F80-49DF-446A-8342-043F916CB7A4}" dt="2025-03-08T18:33:34.279" v="190" actId="1076"/>
          <ac:grpSpMkLst>
            <pc:docMk/>
            <pc:sldMk cId="3235014281" sldId="262"/>
            <ac:grpSpMk id="2" creationId="{658C79D1-A8DE-3C4D-C752-E47C37A63E87}"/>
          </ac:grpSpMkLst>
        </pc:grpChg>
        <pc:graphicFrameChg chg="mod">
          <ac:chgData name="Ismael Coulibaly" userId="fe87f6eb-6fb7-489a-8481-e106f2d16b27" providerId="ADAL" clId="{AED76F80-49DF-446A-8342-043F916CB7A4}" dt="2025-03-08T18:28:59.261" v="91" actId="164"/>
          <ac:graphicFrameMkLst>
            <pc:docMk/>
            <pc:sldMk cId="3235014281" sldId="262"/>
            <ac:graphicFrameMk id="19" creationId="{D71B189F-F5B0-69B0-C8F9-9506DFA65AD0}"/>
          </ac:graphicFrameMkLst>
        </pc:graphicFrameChg>
        <pc:graphicFrameChg chg="mod">
          <ac:chgData name="Ismael Coulibaly" userId="fe87f6eb-6fb7-489a-8481-e106f2d16b27" providerId="ADAL" clId="{AED76F80-49DF-446A-8342-043F916CB7A4}" dt="2025-03-08T18:28:59.261" v="91" actId="164"/>
          <ac:graphicFrameMkLst>
            <pc:docMk/>
            <pc:sldMk cId="3235014281" sldId="262"/>
            <ac:graphicFrameMk id="20" creationId="{925F34A4-649B-1540-146A-538CC87A1100}"/>
          </ac:graphicFrameMkLst>
        </pc:graphicFrameChg>
        <pc:picChg chg="del">
          <ac:chgData name="Ismael Coulibaly" userId="fe87f6eb-6fb7-489a-8481-e106f2d16b27" providerId="ADAL" clId="{AED76F80-49DF-446A-8342-043F916CB7A4}" dt="2025-03-08T18:28:29.505" v="79" actId="478"/>
          <ac:picMkLst>
            <pc:docMk/>
            <pc:sldMk cId="3235014281" sldId="262"/>
            <ac:picMk id="4" creationId="{7A8C669C-8385-936A-CA09-F7C1E8F74C2C}"/>
          </ac:picMkLst>
        </pc:picChg>
        <pc:picChg chg="del">
          <ac:chgData name="Ismael Coulibaly" userId="fe87f6eb-6fb7-489a-8481-e106f2d16b27" providerId="ADAL" clId="{AED76F80-49DF-446A-8342-043F916CB7A4}" dt="2025-03-08T18:28:29.505" v="79" actId="478"/>
          <ac:picMkLst>
            <pc:docMk/>
            <pc:sldMk cId="3235014281" sldId="262"/>
            <ac:picMk id="6" creationId="{84D20B0E-D012-07B9-DDE5-9625EFE0C809}"/>
          </ac:picMkLst>
        </pc:picChg>
        <pc:picChg chg="del">
          <ac:chgData name="Ismael Coulibaly" userId="fe87f6eb-6fb7-489a-8481-e106f2d16b27" providerId="ADAL" clId="{AED76F80-49DF-446A-8342-043F916CB7A4}" dt="2025-03-08T18:28:29.505" v="79" actId="478"/>
          <ac:picMkLst>
            <pc:docMk/>
            <pc:sldMk cId="3235014281" sldId="262"/>
            <ac:picMk id="8" creationId="{96688A6B-2DE1-9C35-595A-6A18E435613C}"/>
          </ac:picMkLst>
        </pc:picChg>
        <pc:picChg chg="del">
          <ac:chgData name="Ismael Coulibaly" userId="fe87f6eb-6fb7-489a-8481-e106f2d16b27" providerId="ADAL" clId="{AED76F80-49DF-446A-8342-043F916CB7A4}" dt="2025-03-08T18:28:29.505" v="79" actId="478"/>
          <ac:picMkLst>
            <pc:docMk/>
            <pc:sldMk cId="3235014281" sldId="262"/>
            <ac:picMk id="10" creationId="{6072531D-F30D-3EB3-2A82-E52687273105}"/>
          </ac:picMkLst>
        </pc:picChg>
        <pc:picChg chg="add mod modCrop">
          <ac:chgData name="Ismael Coulibaly" userId="fe87f6eb-6fb7-489a-8481-e106f2d16b27" providerId="ADAL" clId="{AED76F80-49DF-446A-8342-043F916CB7A4}" dt="2025-03-08T18:36:56.775" v="232" actId="1076"/>
          <ac:picMkLst>
            <pc:docMk/>
            <pc:sldMk cId="3235014281" sldId="262"/>
            <ac:picMk id="16" creationId="{6DB2F978-34AA-BD3B-2836-AD2692762D4C}"/>
          </ac:picMkLst>
        </pc:picChg>
        <pc:picChg chg="add mod">
          <ac:chgData name="Ismael Coulibaly" userId="fe87f6eb-6fb7-489a-8481-e106f2d16b27" providerId="ADAL" clId="{AED76F80-49DF-446A-8342-043F916CB7A4}" dt="2025-03-08T18:37:04.786" v="234" actId="1076"/>
          <ac:picMkLst>
            <pc:docMk/>
            <pc:sldMk cId="3235014281" sldId="262"/>
            <ac:picMk id="17" creationId="{30625147-72E2-DB19-28A7-509D79E42F85}"/>
          </ac:picMkLst>
        </pc:picChg>
        <pc:picChg chg="add del mod">
          <ac:chgData name="Ismael Coulibaly" userId="fe87f6eb-6fb7-489a-8481-e106f2d16b27" providerId="ADAL" clId="{AED76F80-49DF-446A-8342-043F916CB7A4}" dt="2025-03-08T18:38:15.658" v="252" actId="478"/>
          <ac:picMkLst>
            <pc:docMk/>
            <pc:sldMk cId="3235014281" sldId="262"/>
            <ac:picMk id="18" creationId="{96D12DBE-AF7E-CA81-9B19-0A53B826D7FD}"/>
          </ac:picMkLst>
        </pc:picChg>
        <pc:picChg chg="mod">
          <ac:chgData name="Ismael Coulibaly" userId="fe87f6eb-6fb7-489a-8481-e106f2d16b27" providerId="ADAL" clId="{AED76F80-49DF-446A-8342-043F916CB7A4}" dt="2025-03-08T18:33:36.370" v="191" actId="1076"/>
          <ac:picMkLst>
            <pc:docMk/>
            <pc:sldMk cId="3235014281" sldId="262"/>
            <ac:picMk id="21" creationId="{2F6DE0DB-968A-0BE6-7994-56177E466DF2}"/>
          </ac:picMkLst>
        </pc:picChg>
        <pc:picChg chg="mod">
          <ac:chgData name="Ismael Coulibaly" userId="fe87f6eb-6fb7-489a-8481-e106f2d16b27" providerId="ADAL" clId="{AED76F80-49DF-446A-8342-043F916CB7A4}" dt="2025-03-08T18:33:38.309" v="192" actId="1076"/>
          <ac:picMkLst>
            <pc:docMk/>
            <pc:sldMk cId="3235014281" sldId="262"/>
            <ac:picMk id="22" creationId="{B262E16D-0802-77C9-1D8C-61E79ADB4219}"/>
          </ac:picMkLst>
        </pc:picChg>
        <pc:picChg chg="add mod">
          <ac:chgData name="Ismael Coulibaly" userId="fe87f6eb-6fb7-489a-8481-e106f2d16b27" providerId="ADAL" clId="{AED76F80-49DF-446A-8342-043F916CB7A4}" dt="2025-03-08T18:40:05.722" v="258"/>
          <ac:picMkLst>
            <pc:docMk/>
            <pc:sldMk cId="3235014281" sldId="262"/>
            <ac:picMk id="23" creationId="{E97E144C-559F-7DEF-9659-270304E7DF3F}"/>
          </ac:picMkLst>
        </pc:picChg>
        <pc:picChg chg="mod ord">
          <ac:chgData name="Ismael Coulibaly" userId="fe87f6eb-6fb7-489a-8481-e106f2d16b27" providerId="ADAL" clId="{AED76F80-49DF-446A-8342-043F916CB7A4}" dt="2025-03-08T18:28:59.261" v="91" actId="164"/>
          <ac:picMkLst>
            <pc:docMk/>
            <pc:sldMk cId="3235014281" sldId="262"/>
            <ac:picMk id="24" creationId="{FCA630D2-3B22-69A2-26CE-1CD24304CDC8}"/>
          </ac:picMkLst>
        </pc:picChg>
        <pc:picChg chg="add mod">
          <ac:chgData name="Ismael Coulibaly" userId="fe87f6eb-6fb7-489a-8481-e106f2d16b27" providerId="ADAL" clId="{AED76F80-49DF-446A-8342-043F916CB7A4}" dt="2025-03-08T18:40:00.807" v="257"/>
          <ac:picMkLst>
            <pc:docMk/>
            <pc:sldMk cId="3235014281" sldId="262"/>
            <ac:picMk id="25" creationId="{BEF55138-0496-7D14-F664-FF045D91C870}"/>
          </ac:picMkLst>
        </pc:picChg>
      </pc:sldChg>
    </pc:docChg>
  </pc:docChgLst>
  <pc:docChgLst>
    <pc:chgData name="Kamesh Donthalu" userId="S::kamesh.donthalu@myemail.indwes.edu::cf8b41fa-232b-491c-ae50-e3df8c405609" providerId="AD" clId="Web-{B69C3AF0-D38A-5D86-DB48-4B4DE596048C}"/>
    <pc:docChg chg="modSld">
      <pc:chgData name="Kamesh Donthalu" userId="S::kamesh.donthalu@myemail.indwes.edu::cf8b41fa-232b-491c-ae50-e3df8c405609" providerId="AD" clId="Web-{B69C3AF0-D38A-5D86-DB48-4B4DE596048C}" dt="2025-03-08T17:45:11.965" v="8" actId="1076"/>
      <pc:docMkLst>
        <pc:docMk/>
      </pc:docMkLst>
      <pc:sldChg chg="modSp">
        <pc:chgData name="Kamesh Donthalu" userId="S::kamesh.donthalu@myemail.indwes.edu::cf8b41fa-232b-491c-ae50-e3df8c405609" providerId="AD" clId="Web-{B69C3AF0-D38A-5D86-DB48-4B4DE596048C}" dt="2025-03-08T17:32:33.471" v="6" actId="1076"/>
        <pc:sldMkLst>
          <pc:docMk/>
          <pc:sldMk cId="0" sldId="258"/>
        </pc:sldMkLst>
        <pc:picChg chg="mod">
          <ac:chgData name="Kamesh Donthalu" userId="S::kamesh.donthalu@myemail.indwes.edu::cf8b41fa-232b-491c-ae50-e3df8c405609" providerId="AD" clId="Web-{B69C3AF0-D38A-5D86-DB48-4B4DE596048C}" dt="2025-03-08T17:32:33.471" v="6" actId="1076"/>
          <ac:picMkLst>
            <pc:docMk/>
            <pc:sldMk cId="0" sldId="258"/>
            <ac:picMk id="2" creationId="{00000000-0000-0000-0000-000000000000}"/>
          </ac:picMkLst>
        </pc:picChg>
        <pc:picChg chg="mod modCrop">
          <ac:chgData name="Kamesh Donthalu" userId="S::kamesh.donthalu@myemail.indwes.edu::cf8b41fa-232b-491c-ae50-e3df8c405609" providerId="AD" clId="Web-{B69C3AF0-D38A-5D86-DB48-4B4DE596048C}" dt="2025-03-08T17:31:26.373" v="5" actId="1076"/>
          <ac:picMkLst>
            <pc:docMk/>
            <pc:sldMk cId="0" sldId="258"/>
            <ac:picMk id="17" creationId="{AE8CF684-83BC-6F0B-8E3E-A8B38083D750}"/>
          </ac:picMkLst>
        </pc:picChg>
      </pc:sldChg>
      <pc:sldChg chg="modSp">
        <pc:chgData name="Kamesh Donthalu" userId="S::kamesh.donthalu@myemail.indwes.edu::cf8b41fa-232b-491c-ae50-e3df8c405609" providerId="AD" clId="Web-{B69C3AF0-D38A-5D86-DB48-4B4DE596048C}" dt="2025-03-08T17:45:11.965" v="8" actId="1076"/>
        <pc:sldMkLst>
          <pc:docMk/>
          <pc:sldMk cId="0" sldId="260"/>
        </pc:sldMkLst>
        <pc:picChg chg="mod">
          <ac:chgData name="Kamesh Donthalu" userId="S::kamesh.donthalu@myemail.indwes.edu::cf8b41fa-232b-491c-ae50-e3df8c405609" providerId="AD" clId="Web-{B69C3AF0-D38A-5D86-DB48-4B4DE596048C}" dt="2025-03-08T17:45:04.043" v="7" actId="14100"/>
          <ac:picMkLst>
            <pc:docMk/>
            <pc:sldMk cId="0" sldId="260"/>
            <ac:picMk id="2" creationId="{00000000-0000-0000-0000-000000000000}"/>
          </ac:picMkLst>
        </pc:picChg>
        <pc:picChg chg="mod">
          <ac:chgData name="Kamesh Donthalu" userId="S::kamesh.donthalu@myemail.indwes.edu::cf8b41fa-232b-491c-ae50-e3df8c405609" providerId="AD" clId="Web-{B69C3AF0-D38A-5D86-DB48-4B4DE596048C}" dt="2025-03-08T17:45:11.965" v="8" actId="1076"/>
          <ac:picMkLst>
            <pc:docMk/>
            <pc:sldMk cId="0" sldId="260"/>
            <ac:picMk id="16" creationId="{3B1C3FAF-ED36-FF48-CD9E-0A485BE1CE5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1765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7435F1-788B-F4A7-66A9-5C4020DC5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981E74-5041-9774-11A1-B618C897FE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12F724-DD81-3D2C-BC3B-339AB45005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C21CFD-B2A4-986F-0DD7-F31414CED9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429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package" Target="../embeddings/Microsoft_Word_Document_D3967345.docx"/><Relationship Id="rId11" Type="http://schemas.openxmlformats.org/officeDocument/2006/relationships/hyperlink" Target="https://www.chatbase.co/chatbot-iframe/ojixRup9vKPmX8NMjRTkE" TargetMode="External"/><Relationship Id="rId5" Type="http://schemas.openxmlformats.org/officeDocument/2006/relationships/image" Target="../media/image12.emf"/><Relationship Id="rId10" Type="http://schemas.openxmlformats.org/officeDocument/2006/relationships/image" Target="../media/image16.jpeg"/><Relationship Id="rId4" Type="http://schemas.openxmlformats.org/officeDocument/2006/relationships/package" Target="../embeddings/Microsoft_Word_Document_F153B2C6.docx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0867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>
                <a:solidFill>
                  <a:srgbClr val="F2F2F3"/>
                </a:solidFill>
                <a:ea typeface="+mn-lt"/>
                <a:cs typeface="+mn-lt"/>
              </a:rPr>
              <a:t>Smart Accessory Recommendation Bot for Stanley Black &amp; Decker (DeWalt): Your Ultimate Tool Companion</a:t>
            </a:r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62801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Arial"/>
              <a:buChar char="•"/>
            </a:pPr>
            <a:r>
              <a:rPr lang="en-US" sz="1750">
                <a:solidFill>
                  <a:srgbClr val="E5E0DF"/>
                </a:solidFill>
                <a:latin typeface="Roboto Light"/>
                <a:ea typeface="Roboto Light"/>
                <a:cs typeface="Roboto Light"/>
              </a:rPr>
              <a:t>The modern customer demands instant, personalized support. Chatbots offer a revolutionized approach to customer service in the power tool and accessory industry. </a:t>
            </a:r>
            <a:r>
              <a:rPr lang="en-US" sz="1750">
                <a:solidFill>
                  <a:srgbClr val="E5E0DF"/>
                </a:solidFill>
                <a:ea typeface="+mn-lt"/>
                <a:cs typeface="+mn-lt"/>
              </a:rPr>
              <a:t>A bot to help you find the perfect accessories for your tools and needs.</a:t>
            </a:r>
            <a:endParaRPr lang="en-US" sz="175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175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>
              <a:solidFill>
                <a:srgbClr val="E5E0DF"/>
              </a:solidFill>
              <a:latin typeface="Roboto Light"/>
              <a:ea typeface="Roboto Light"/>
              <a:cs typeface="Roboto Light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80190" y="58384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8460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39" y="5831288"/>
            <a:ext cx="6741847" cy="1088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2200" b="1">
                <a:solidFill>
                  <a:schemeClr val="bg1"/>
                </a:solidFill>
                <a:latin typeface="Roboto Bold"/>
                <a:ea typeface="Roboto Bold"/>
                <a:cs typeface="Roboto Bold"/>
              </a:rPr>
              <a:t>Presented by :</a:t>
            </a:r>
            <a:endParaRPr lang="en-US">
              <a:solidFill>
                <a:schemeClr val="bg1"/>
              </a:solidFill>
            </a:endParaRPr>
          </a:p>
          <a:p>
            <a:pPr>
              <a:lnSpc>
                <a:spcPts val="3100"/>
              </a:lnSpc>
            </a:pPr>
            <a:r>
              <a:rPr lang="en-US" sz="2400">
                <a:solidFill>
                  <a:schemeClr val="bg1"/>
                </a:solidFill>
              </a:rPr>
              <a:t>Bhavana </a:t>
            </a:r>
            <a:r>
              <a:rPr lang="en-US" sz="2400" err="1">
                <a:solidFill>
                  <a:schemeClr val="bg1"/>
                </a:solidFill>
              </a:rPr>
              <a:t>Paluvai</a:t>
            </a:r>
            <a:r>
              <a:rPr lang="en-US" sz="2400">
                <a:solidFill>
                  <a:schemeClr val="bg1"/>
                </a:solidFill>
              </a:rPr>
              <a:t>, </a:t>
            </a:r>
            <a:r>
              <a:rPr lang="en-US" sz="2400" err="1">
                <a:solidFill>
                  <a:schemeClr val="bg1"/>
                </a:solidFill>
              </a:rPr>
              <a:t>Sionanh</a:t>
            </a:r>
            <a:r>
              <a:rPr lang="en-US" sz="2400">
                <a:solidFill>
                  <a:schemeClr val="bg1"/>
                </a:solidFill>
              </a:rPr>
              <a:t> Coulibaly, Kamesh </a:t>
            </a:r>
            <a:r>
              <a:rPr lang="en-US" sz="2400" err="1">
                <a:solidFill>
                  <a:schemeClr val="bg1"/>
                </a:solidFill>
              </a:rPr>
              <a:t>Donthalu</a:t>
            </a:r>
            <a:r>
              <a:rPr lang="en-US" sz="2400">
                <a:solidFill>
                  <a:schemeClr val="bg1"/>
                </a:solidFill>
              </a:rPr>
              <a:t>,</a:t>
            </a:r>
            <a:endParaRPr lang="en-US" sz="2400">
              <a:solidFill>
                <a:schemeClr val="bg1"/>
              </a:solidFill>
              <a:ea typeface="Calibri"/>
              <a:cs typeface="Calibri"/>
            </a:endParaRPr>
          </a:p>
          <a:p>
            <a:pPr>
              <a:lnSpc>
                <a:spcPts val="3100"/>
              </a:lnSpc>
            </a:pPr>
            <a:r>
              <a:rPr lang="en-US" sz="2400">
                <a:solidFill>
                  <a:schemeClr val="bg1"/>
                </a:solidFill>
              </a:rPr>
              <a:t>Vishnu </a:t>
            </a:r>
            <a:r>
              <a:rPr lang="en-US" sz="2400" err="1">
                <a:solidFill>
                  <a:schemeClr val="bg1"/>
                </a:solidFill>
              </a:rPr>
              <a:t>vardhan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reddy</a:t>
            </a:r>
            <a:r>
              <a:rPr lang="en-US" sz="2400">
                <a:solidFill>
                  <a:schemeClr val="bg1"/>
                </a:solidFill>
              </a:rPr>
              <a:t> , Sarfaraz Arsalan Shaik</a:t>
            </a:r>
            <a:endParaRPr lang="en-US" sz="2200" b="1">
              <a:solidFill>
                <a:schemeClr val="bg1"/>
              </a:solidFill>
              <a:latin typeface="Roboto Bold"/>
              <a:ea typeface="Roboto Bold"/>
              <a:cs typeface="Roboto Bold"/>
            </a:endParaRPr>
          </a:p>
          <a:p>
            <a:pPr>
              <a:lnSpc>
                <a:spcPts val="3100"/>
              </a:lnSpc>
            </a:pPr>
            <a:endParaRPr lang="en-US" sz="2200" b="1">
              <a:solidFill>
                <a:schemeClr val="bg1"/>
              </a:solidFill>
              <a:latin typeface="Roboto Bold"/>
              <a:ea typeface="Roboto Bold"/>
              <a:cs typeface="Roboto Bold"/>
            </a:endParaRPr>
          </a:p>
          <a:p>
            <a:pPr>
              <a:lnSpc>
                <a:spcPts val="3100"/>
              </a:lnSpc>
            </a:pPr>
            <a:r>
              <a:rPr lang="en-US" sz="2200" b="1">
                <a:solidFill>
                  <a:schemeClr val="bg1"/>
                </a:solidFill>
                <a:latin typeface="Roboto Bold"/>
                <a:ea typeface="Roboto Bold"/>
                <a:cs typeface="Roboto Bold"/>
              </a:rPr>
              <a:t>      </a:t>
            </a:r>
          </a:p>
          <a:p>
            <a:pPr>
              <a:lnSpc>
                <a:spcPts val="3100"/>
              </a:lnSpc>
            </a:pPr>
            <a:endParaRPr lang="en-US" sz="2200" b="1">
              <a:solidFill>
                <a:schemeClr val="bg1"/>
              </a:solidFill>
              <a:latin typeface="Roboto Bold"/>
              <a:ea typeface="Roboto Bold"/>
              <a:cs typeface="Roboto Bold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927F35-1518-EEC4-3DC7-CA1E75F6E426}"/>
              </a:ext>
            </a:extLst>
          </p:cNvPr>
          <p:cNvSpPr/>
          <p:nvPr/>
        </p:nvSpPr>
        <p:spPr>
          <a:xfrm>
            <a:off x="12801600" y="7738945"/>
            <a:ext cx="1717287" cy="390293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27706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Use Case 1: Expert Product Recommendations</a:t>
            </a:r>
            <a:endParaRPr lang="en-US" sz="445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Problem</a:t>
            </a:r>
            <a:endParaRPr lang="en-US" sz="220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Customers overwhelmed by choices, leading to decision paralysis and lost sales.</a:t>
            </a:r>
            <a:endParaRPr lang="en-US" sz="175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Solution</a:t>
            </a:r>
            <a:endParaRPr lang="en-US" sz="220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Chatbot asks targeted questions to understand the user's project and skill level.</a:t>
            </a:r>
            <a:endParaRPr lang="en-US" sz="175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Benefits</a:t>
            </a:r>
            <a:endParaRPr lang="en-US" sz="220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Data-driven product matching, upselling opportunities, and enhanced customer satisfaction.</a:t>
            </a:r>
            <a:endParaRPr lang="en-US" sz="175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DB44F6-C2CA-BA87-7F66-5D4C5C20DA6E}"/>
              </a:ext>
            </a:extLst>
          </p:cNvPr>
          <p:cNvSpPr/>
          <p:nvPr/>
        </p:nvSpPr>
        <p:spPr>
          <a:xfrm>
            <a:off x="12801600" y="7738945"/>
            <a:ext cx="1717287" cy="390293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543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380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Use Case 2: Instant Troubleshooting &amp; How-To Guides</a:t>
            </a:r>
            <a:endParaRPr lang="en-US" sz="4450"/>
          </a:p>
        </p:txBody>
      </p:sp>
      <p:sp>
        <p:nvSpPr>
          <p:cNvPr id="4" name="Shape 1"/>
          <p:cNvSpPr/>
          <p:nvPr/>
        </p:nvSpPr>
        <p:spPr>
          <a:xfrm>
            <a:off x="6280190" y="36554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365260" y="369796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50"/>
          </a:p>
        </p:txBody>
      </p:sp>
      <p:sp>
        <p:nvSpPr>
          <p:cNvPr id="6" name="Text 3"/>
          <p:cNvSpPr/>
          <p:nvPr/>
        </p:nvSpPr>
        <p:spPr>
          <a:xfrm>
            <a:off x="7017306" y="36554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Problem</a:t>
            </a:r>
            <a:endParaRPr lang="en-US" sz="2200"/>
          </a:p>
        </p:txBody>
      </p:sp>
      <p:sp>
        <p:nvSpPr>
          <p:cNvPr id="7" name="Text 4"/>
          <p:cNvSpPr/>
          <p:nvPr/>
        </p:nvSpPr>
        <p:spPr>
          <a:xfrm>
            <a:off x="7017306" y="414587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Customers struggle with tool operation and maintenance, leading to frustration and returns.</a:t>
            </a:r>
            <a:endParaRPr lang="en-US" sz="1750"/>
          </a:p>
        </p:txBody>
      </p:sp>
      <p:sp>
        <p:nvSpPr>
          <p:cNvPr id="8" name="Shape 5"/>
          <p:cNvSpPr/>
          <p:nvPr/>
        </p:nvSpPr>
        <p:spPr>
          <a:xfrm>
            <a:off x="10171867" y="36554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256937" y="369796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50"/>
          </a:p>
        </p:txBody>
      </p:sp>
      <p:sp>
        <p:nvSpPr>
          <p:cNvPr id="10" name="Text 7"/>
          <p:cNvSpPr/>
          <p:nvPr/>
        </p:nvSpPr>
        <p:spPr>
          <a:xfrm>
            <a:off x="10908983" y="36554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Solution</a:t>
            </a:r>
            <a:endParaRPr lang="en-US" sz="2200"/>
          </a:p>
        </p:txBody>
      </p:sp>
      <p:sp>
        <p:nvSpPr>
          <p:cNvPr id="11" name="Text 8"/>
          <p:cNvSpPr/>
          <p:nvPr/>
        </p:nvSpPr>
        <p:spPr>
          <a:xfrm>
            <a:off x="10908983" y="414587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Integrate a comprehensive knowledge base into the chatbot.</a:t>
            </a:r>
            <a:endParaRPr lang="en-US" sz="1750"/>
          </a:p>
        </p:txBody>
      </p:sp>
      <p:sp>
        <p:nvSpPr>
          <p:cNvPr id="12" name="Shape 9"/>
          <p:cNvSpPr/>
          <p:nvPr/>
        </p:nvSpPr>
        <p:spPr>
          <a:xfrm>
            <a:off x="6280190" y="60794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365260" y="61219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50"/>
          </a:p>
        </p:txBody>
      </p:sp>
      <p:sp>
        <p:nvSpPr>
          <p:cNvPr id="14" name="Text 11"/>
          <p:cNvSpPr/>
          <p:nvPr/>
        </p:nvSpPr>
        <p:spPr>
          <a:xfrm>
            <a:off x="7017306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Benefits</a:t>
            </a:r>
            <a:endParaRPr lang="en-US" sz="2200"/>
          </a:p>
        </p:txBody>
      </p:sp>
      <p:sp>
        <p:nvSpPr>
          <p:cNvPr id="15" name="Text 12"/>
          <p:cNvSpPr/>
          <p:nvPr/>
        </p:nvSpPr>
        <p:spPr>
          <a:xfrm>
            <a:off x="7017306" y="656986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Reduced support tickets, minimized product returns, and improved customer loyalty.</a:t>
            </a:r>
            <a:endParaRPr lang="en-US" sz="175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5BF9F1-7299-F632-AF8A-D79E6A769D72}"/>
              </a:ext>
            </a:extLst>
          </p:cNvPr>
          <p:cNvSpPr/>
          <p:nvPr/>
        </p:nvSpPr>
        <p:spPr>
          <a:xfrm>
            <a:off x="12801600" y="7738945"/>
            <a:ext cx="1717287" cy="390293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 descr="A screenshot of a chat&#10;&#10;AI-generated content may be incorrect.">
            <a:extLst>
              <a:ext uri="{FF2B5EF4-FFF2-40B4-BE49-F238E27FC236}">
                <a16:creationId xmlns:a16="http://schemas.microsoft.com/office/drawing/2014/main" id="{AE8CF684-83BC-6F0B-8E3E-A8B38083D75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26" b="2740"/>
          <a:stretch/>
        </p:blipFill>
        <p:spPr>
          <a:xfrm>
            <a:off x="174485" y="1080251"/>
            <a:ext cx="5126279" cy="60630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353079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Building Your Power Tool Chatbot: Key Considerations</a:t>
            </a:r>
            <a:endParaRPr lang="en-US" sz="445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28851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082308"/>
            <a:ext cx="30054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Choose a platform that integrates with your existing CRM and e-commerce systems.</a:t>
            </a:r>
            <a:endParaRPr lang="en-US" sz="175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5288518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139446" y="6082308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Invest in creating a comprehensive and well-organized knowledge base.</a:t>
            </a:r>
            <a:endParaRPr lang="en-US" sz="175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5288518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485221" y="6082308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Ensure the chatbot can accurately understand and respond to customer inquiries.</a:t>
            </a:r>
            <a:endParaRPr lang="en-US" sz="175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5288518"/>
            <a:ext cx="566976" cy="56697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0830997" y="6082308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Tailor the chatbot's responses based on customer data and past interactions.</a:t>
            </a:r>
            <a:endParaRPr lang="en-US" sz="175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2112751-05DC-0409-8165-9E8753036E4C}"/>
              </a:ext>
            </a:extLst>
          </p:cNvPr>
          <p:cNvSpPr/>
          <p:nvPr/>
        </p:nvSpPr>
        <p:spPr>
          <a:xfrm>
            <a:off x="12801600" y="7738945"/>
            <a:ext cx="1717287" cy="390293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5" name="Image 0" descr="preencoded.png">
            <a:extLst>
              <a:ext uri="{FF2B5EF4-FFF2-40B4-BE49-F238E27FC236}">
                <a16:creationId xmlns:a16="http://schemas.microsoft.com/office/drawing/2014/main" id="{E46F6235-30DF-4E65-988F-9D644D0E82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28587"/>
            <a:ext cx="14630400" cy="28352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77110-9D84-A63E-0AB4-EACF6992C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58C79D1-A8DE-3C4D-C752-E47C37A63E87}"/>
              </a:ext>
            </a:extLst>
          </p:cNvPr>
          <p:cNvGrpSpPr/>
          <p:nvPr/>
        </p:nvGrpSpPr>
        <p:grpSpPr>
          <a:xfrm>
            <a:off x="127169" y="2545960"/>
            <a:ext cx="8421727" cy="4709168"/>
            <a:chOff x="218481" y="2693117"/>
            <a:chExt cx="8421727" cy="4709168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CA630D2-3B22-69A2-26CE-1CD24304C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8481" y="2693117"/>
              <a:ext cx="8421727" cy="4709168"/>
            </a:xfrm>
            <a:prstGeom prst="rect">
              <a:avLst/>
            </a:prstGeom>
          </p:spPr>
        </p:pic>
        <p:graphicFrame>
          <p:nvGraphicFramePr>
            <p:cNvPr id="19" name="Object 18">
              <a:extLst>
                <a:ext uri="{FF2B5EF4-FFF2-40B4-BE49-F238E27FC236}">
                  <a16:creationId xmlns:a16="http://schemas.microsoft.com/office/drawing/2014/main" id="{D71B189F-F5B0-69B0-C8F9-9506DFA65AD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36968045"/>
                </p:ext>
              </p:extLst>
            </p:nvPr>
          </p:nvGraphicFramePr>
          <p:xfrm>
            <a:off x="6548059" y="4985149"/>
            <a:ext cx="1421140" cy="125336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Document" showAsIcon="1" r:id="rId4" imgW="914400" imgH="806585" progId="Word.Document.12">
                    <p:embed/>
                  </p:oleObj>
                </mc:Choice>
                <mc:Fallback>
                  <p:oleObj name="Document" showAsIcon="1" r:id="rId4" imgW="914400" imgH="806585" progId="Word.Document.12">
                    <p:embed/>
                    <p:pic>
                      <p:nvPicPr>
                        <p:cNvPr id="19" name="Object 18">
                          <a:extLst>
                            <a:ext uri="{FF2B5EF4-FFF2-40B4-BE49-F238E27FC236}">
                              <a16:creationId xmlns:a16="http://schemas.microsoft.com/office/drawing/2014/main" id="{D71B189F-F5B0-69B0-C8F9-9506DFA65AD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48059" y="4985149"/>
                          <a:ext cx="1421140" cy="125336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" name="Object 19">
              <a:extLst>
                <a:ext uri="{FF2B5EF4-FFF2-40B4-BE49-F238E27FC236}">
                  <a16:creationId xmlns:a16="http://schemas.microsoft.com/office/drawing/2014/main" id="{925F34A4-649B-1540-146A-538CC87A110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92393222"/>
                </p:ext>
              </p:extLst>
            </p:nvPr>
          </p:nvGraphicFramePr>
          <p:xfrm>
            <a:off x="6598854" y="6238515"/>
            <a:ext cx="1319550" cy="116377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Document" showAsIcon="1" r:id="rId6" imgW="914400" imgH="806585" progId="Word.Document.12">
                    <p:embed/>
                  </p:oleObj>
                </mc:Choice>
                <mc:Fallback>
                  <p:oleObj name="Document" showAsIcon="1" r:id="rId6" imgW="914400" imgH="806585" progId="Word.Document.12">
                    <p:embed/>
                    <p:pic>
                      <p:nvPicPr>
                        <p:cNvPr id="20" name="Object 19">
                          <a:extLst>
                            <a:ext uri="{FF2B5EF4-FFF2-40B4-BE49-F238E27FC236}">
                              <a16:creationId xmlns:a16="http://schemas.microsoft.com/office/drawing/2014/main" id="{925F34A4-649B-1540-146A-538CC87A110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6598854" y="6238515"/>
                          <a:ext cx="1319550" cy="116377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2F6DE0DB-968A-0BE6-7994-56177E466D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5085" y="2932586"/>
            <a:ext cx="2747363" cy="359429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262E16D-0802-77C9-1D8C-61E79ADB421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736445" y="2856385"/>
            <a:ext cx="2893954" cy="3591471"/>
          </a:xfrm>
          <a:prstGeom prst="rect">
            <a:avLst/>
          </a:prstGeom>
        </p:spPr>
      </p:pic>
      <p:sp>
        <p:nvSpPr>
          <p:cNvPr id="13" name="Text 0">
            <a:extLst>
              <a:ext uri="{FF2B5EF4-FFF2-40B4-BE49-F238E27FC236}">
                <a16:creationId xmlns:a16="http://schemas.microsoft.com/office/drawing/2014/main" id="{0E0F9D39-E7AC-9BD0-0406-BA6BD690AEA7}"/>
              </a:ext>
            </a:extLst>
          </p:cNvPr>
          <p:cNvSpPr/>
          <p:nvPr/>
        </p:nvSpPr>
        <p:spPr>
          <a:xfrm>
            <a:off x="946189" y="61923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>
                <a:solidFill>
                  <a:srgbClr val="F2F2F3"/>
                </a:solidFill>
                <a:latin typeface="Poppins Light"/>
                <a:ea typeface="Poppins Light" pitchFamily="34" charset="-122"/>
                <a:cs typeface="Poppins Light"/>
              </a:rPr>
              <a:t>How we Trained out Chat Bot</a:t>
            </a:r>
          </a:p>
          <a:p>
            <a:pPr algn="ctr">
              <a:lnSpc>
                <a:spcPts val="5550"/>
              </a:lnSpc>
            </a:pPr>
            <a:r>
              <a:rPr lang="en-US" sz="4450">
                <a:solidFill>
                  <a:srgbClr val="F2F2F3"/>
                </a:solidFill>
                <a:latin typeface="Poppins Light"/>
                <a:cs typeface="Poppins Light"/>
              </a:rPr>
              <a:t>And it's Integration</a:t>
            </a: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63530FCD-77C1-D076-DA66-DCFBD1EF40B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 descr="A blue and white robot&#10;&#10;AI-generated content may be incorrect.">
            <a:extLst>
              <a:ext uri="{FF2B5EF4-FFF2-40B4-BE49-F238E27FC236}">
                <a16:creationId xmlns:a16="http://schemas.microsoft.com/office/drawing/2014/main" id="{6DB2F978-34AA-BD3B-2836-AD2692762D4C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"/>
          </a:blip>
          <a:srcRect l="29490" t="23294" r="27942" b="23966"/>
          <a:stretch/>
        </p:blipFill>
        <p:spPr>
          <a:xfrm>
            <a:off x="693356" y="2186006"/>
            <a:ext cx="5719379" cy="60435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7" name="Picture 16" descr="A blue and white robot&#10;&#10;AI-generated content may be incorrect.">
            <a:extLst>
              <a:ext uri="{FF2B5EF4-FFF2-40B4-BE49-F238E27FC236}">
                <a16:creationId xmlns:a16="http://schemas.microsoft.com/office/drawing/2014/main" id="{30625147-72E2-DB19-28A7-509D79E42F85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"/>
          </a:blip>
          <a:srcRect l="29490" t="23294" r="27942" b="23966"/>
          <a:stretch/>
        </p:blipFill>
        <p:spPr>
          <a:xfrm>
            <a:off x="693356" y="2186006"/>
            <a:ext cx="5719379" cy="60435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3" name="Picture 22" descr="A blue and white robot&#10;&#10;AI-generated content may be incorrect.">
            <a:hlinkClick r:id="rId11"/>
            <a:extLst>
              <a:ext uri="{FF2B5EF4-FFF2-40B4-BE49-F238E27FC236}">
                <a16:creationId xmlns:a16="http://schemas.microsoft.com/office/drawing/2014/main" id="{E97E144C-559F-7DEF-9659-270304E7DF3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70000"/>
          </a:blip>
          <a:srcRect l="29490" t="23294" r="27942" b="23966"/>
          <a:stretch/>
        </p:blipFill>
        <p:spPr>
          <a:xfrm rot="1275681" flipH="1">
            <a:off x="12474987" y="262770"/>
            <a:ext cx="1926669" cy="20358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5" name="Picture 24" descr="A blue and white robot&#10;&#10;AI-generated content may be incorrect.">
            <a:hlinkClick r:id="rId11"/>
            <a:extLst>
              <a:ext uri="{FF2B5EF4-FFF2-40B4-BE49-F238E27FC236}">
                <a16:creationId xmlns:a16="http://schemas.microsoft.com/office/drawing/2014/main" id="{BEF55138-0496-7D14-F664-FF045D91C870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70000"/>
          </a:blip>
          <a:srcRect l="29490" t="23294" r="27942" b="23966"/>
          <a:stretch/>
        </p:blipFill>
        <p:spPr>
          <a:xfrm rot="20324319">
            <a:off x="442922" y="230031"/>
            <a:ext cx="1926669" cy="20358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35014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983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513" y="3081218"/>
            <a:ext cx="13287375" cy="1199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The Future is Automated: Drive Growth with AI-Powered Support</a:t>
            </a:r>
            <a:endParaRPr lang="en-US" sz="3750"/>
          </a:p>
        </p:txBody>
      </p:sp>
      <p:sp>
        <p:nvSpPr>
          <p:cNvPr id="4" name="Shape 1"/>
          <p:cNvSpPr/>
          <p:nvPr/>
        </p:nvSpPr>
        <p:spPr>
          <a:xfrm>
            <a:off x="671513" y="6057424"/>
            <a:ext cx="13287375" cy="22860"/>
          </a:xfrm>
          <a:prstGeom prst="roundRect">
            <a:avLst>
              <a:gd name="adj" fmla="val 352525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3259812" y="5481935"/>
            <a:ext cx="22860" cy="575548"/>
          </a:xfrm>
          <a:prstGeom prst="roundRect">
            <a:avLst>
              <a:gd name="adj" fmla="val 352525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3055501" y="5841623"/>
            <a:ext cx="431602" cy="431602"/>
          </a:xfrm>
          <a:prstGeom prst="roundRect">
            <a:avLst>
              <a:gd name="adj" fmla="val 1867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3127355" y="5877520"/>
            <a:ext cx="287774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250"/>
          </a:p>
        </p:txBody>
      </p:sp>
      <p:sp>
        <p:nvSpPr>
          <p:cNvPr id="8" name="Text 5"/>
          <p:cNvSpPr/>
          <p:nvPr/>
        </p:nvSpPr>
        <p:spPr>
          <a:xfrm>
            <a:off x="1968937" y="4568190"/>
            <a:ext cx="2604968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Improved Satisfaction</a:t>
            </a:r>
            <a:endParaRPr lang="en-US" sz="1850"/>
          </a:p>
        </p:txBody>
      </p:sp>
      <p:sp>
        <p:nvSpPr>
          <p:cNvPr id="9" name="Text 6"/>
          <p:cNvSpPr/>
          <p:nvPr/>
        </p:nvSpPr>
        <p:spPr>
          <a:xfrm>
            <a:off x="863322" y="4982885"/>
            <a:ext cx="4816197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Customers feel heard and supported.</a:t>
            </a:r>
            <a:endParaRPr lang="en-US" sz="1500"/>
          </a:p>
        </p:txBody>
      </p:sp>
      <p:sp>
        <p:nvSpPr>
          <p:cNvPr id="10" name="Shape 7"/>
          <p:cNvSpPr/>
          <p:nvPr/>
        </p:nvSpPr>
        <p:spPr>
          <a:xfrm>
            <a:off x="5955625" y="6057364"/>
            <a:ext cx="22860" cy="575548"/>
          </a:xfrm>
          <a:prstGeom prst="roundRect">
            <a:avLst>
              <a:gd name="adj" fmla="val 352525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751314" y="5841623"/>
            <a:ext cx="431602" cy="431602"/>
          </a:xfrm>
          <a:prstGeom prst="roundRect">
            <a:avLst>
              <a:gd name="adj" fmla="val 1867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5823168" y="5877520"/>
            <a:ext cx="287774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250"/>
          </a:p>
        </p:txBody>
      </p:sp>
      <p:sp>
        <p:nvSpPr>
          <p:cNvPr id="13" name="Text 10"/>
          <p:cNvSpPr/>
          <p:nvPr/>
        </p:nvSpPr>
        <p:spPr>
          <a:xfrm>
            <a:off x="4767977" y="6824901"/>
            <a:ext cx="2398395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Increased Sales</a:t>
            </a:r>
            <a:endParaRPr lang="en-US" sz="1850"/>
          </a:p>
        </p:txBody>
      </p:sp>
      <p:sp>
        <p:nvSpPr>
          <p:cNvPr id="14" name="Text 11"/>
          <p:cNvSpPr/>
          <p:nvPr/>
        </p:nvSpPr>
        <p:spPr>
          <a:xfrm>
            <a:off x="3559135" y="7239595"/>
            <a:ext cx="4816197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Personalized recommendations and seamless ordering.</a:t>
            </a:r>
            <a:endParaRPr lang="en-US" sz="1500"/>
          </a:p>
        </p:txBody>
      </p:sp>
      <p:sp>
        <p:nvSpPr>
          <p:cNvPr id="15" name="Shape 12"/>
          <p:cNvSpPr/>
          <p:nvPr/>
        </p:nvSpPr>
        <p:spPr>
          <a:xfrm>
            <a:off x="8651438" y="5481935"/>
            <a:ext cx="22860" cy="575548"/>
          </a:xfrm>
          <a:prstGeom prst="roundRect">
            <a:avLst>
              <a:gd name="adj" fmla="val 352525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8447127" y="5841623"/>
            <a:ext cx="431602" cy="431602"/>
          </a:xfrm>
          <a:prstGeom prst="roundRect">
            <a:avLst>
              <a:gd name="adj" fmla="val 1867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518981" y="5877520"/>
            <a:ext cx="287774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250"/>
          </a:p>
        </p:txBody>
      </p:sp>
      <p:sp>
        <p:nvSpPr>
          <p:cNvPr id="18" name="Text 15"/>
          <p:cNvSpPr/>
          <p:nvPr/>
        </p:nvSpPr>
        <p:spPr>
          <a:xfrm>
            <a:off x="7463790" y="4568190"/>
            <a:ext cx="2398395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Reduced Costs</a:t>
            </a:r>
            <a:endParaRPr lang="en-US" sz="1850"/>
          </a:p>
        </p:txBody>
      </p:sp>
      <p:sp>
        <p:nvSpPr>
          <p:cNvPr id="19" name="Text 16"/>
          <p:cNvSpPr/>
          <p:nvPr/>
        </p:nvSpPr>
        <p:spPr>
          <a:xfrm>
            <a:off x="6254948" y="4982885"/>
            <a:ext cx="4816197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Efficiently handle common inquiries.</a:t>
            </a:r>
            <a:endParaRPr lang="en-US" sz="1500"/>
          </a:p>
        </p:txBody>
      </p:sp>
      <p:sp>
        <p:nvSpPr>
          <p:cNvPr id="20" name="Shape 17"/>
          <p:cNvSpPr/>
          <p:nvPr/>
        </p:nvSpPr>
        <p:spPr>
          <a:xfrm>
            <a:off x="11347252" y="6057364"/>
            <a:ext cx="22860" cy="575548"/>
          </a:xfrm>
          <a:prstGeom prst="roundRect">
            <a:avLst>
              <a:gd name="adj" fmla="val 352525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11142940" y="5841623"/>
            <a:ext cx="431602" cy="431602"/>
          </a:xfrm>
          <a:prstGeom prst="roundRect">
            <a:avLst>
              <a:gd name="adj" fmla="val 1867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11214795" y="5877520"/>
            <a:ext cx="287774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</a:t>
            </a:r>
            <a:endParaRPr lang="en-US" sz="2250"/>
          </a:p>
        </p:txBody>
      </p:sp>
      <p:sp>
        <p:nvSpPr>
          <p:cNvPr id="23" name="Text 20"/>
          <p:cNvSpPr/>
          <p:nvPr/>
        </p:nvSpPr>
        <p:spPr>
          <a:xfrm>
            <a:off x="10159603" y="6824901"/>
            <a:ext cx="2398395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Enhanced Loyalty</a:t>
            </a:r>
            <a:endParaRPr lang="en-US" sz="1850"/>
          </a:p>
        </p:txBody>
      </p:sp>
      <p:sp>
        <p:nvSpPr>
          <p:cNvPr id="24" name="Text 21"/>
          <p:cNvSpPr/>
          <p:nvPr/>
        </p:nvSpPr>
        <p:spPr>
          <a:xfrm>
            <a:off x="8950762" y="7239595"/>
            <a:ext cx="4816197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Positive experiences lead to repeat business.</a:t>
            </a:r>
            <a:endParaRPr lang="en-US" sz="15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EFA7AEB-84E7-351F-A2EA-356C9FB758D8}"/>
              </a:ext>
            </a:extLst>
          </p:cNvPr>
          <p:cNvSpPr/>
          <p:nvPr/>
        </p:nvSpPr>
        <p:spPr>
          <a:xfrm>
            <a:off x="12801600" y="7738945"/>
            <a:ext cx="1717287" cy="390293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6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revision>1</cp:revision>
  <dcterms:created xsi:type="dcterms:W3CDTF">2025-03-08T17:00:13Z</dcterms:created>
  <dcterms:modified xsi:type="dcterms:W3CDTF">2025-03-08T20:47:26Z</dcterms:modified>
</cp:coreProperties>
</file>

<file path=docProps/thumbnail.jpeg>
</file>